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500" b="1" spc="-344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j-lt"/>
                <a:ea typeface="+mj-ea"/>
                <a:cs typeface="+mj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j-lt"/>
                <a:ea typeface="+mj-ea"/>
                <a:cs typeface="+mj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j-lt"/>
                <a:ea typeface="+mj-ea"/>
                <a:cs typeface="+mj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j-lt"/>
                <a:ea typeface="+mj-ea"/>
                <a:cs typeface="+mj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j-lt"/>
                <a:ea typeface="+mj-ea"/>
                <a:cs typeface="+mj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Image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01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j-lt"/>
          <a:ea typeface="+mj-ea"/>
          <a:cs typeface="+mj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j-lt"/>
          <a:ea typeface="+mj-ea"/>
          <a:cs typeface="+mj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j-lt"/>
          <a:ea typeface="+mj-ea"/>
          <a:cs typeface="+mj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j-lt"/>
          <a:ea typeface="+mj-ea"/>
          <a:cs typeface="+mj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j-lt"/>
          <a:ea typeface="+mj-ea"/>
          <a:cs typeface="+mj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j-lt"/>
          <a:ea typeface="+mj-ea"/>
          <a:cs typeface="+mj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j-lt"/>
          <a:ea typeface="+mj-ea"/>
          <a:cs typeface="+mj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j-lt"/>
          <a:ea typeface="+mj-ea"/>
          <a:cs typeface="+mj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j-lt"/>
          <a:ea typeface="+mj-ea"/>
          <a:cs typeface="+mj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3911600"/>
            <a:ext cx="4724400" cy="4724400"/>
          </a:xfrm>
          <a:prstGeom prst="rect">
            <a:avLst/>
          </a:prstGeom>
          <a:ln w="12700">
            <a:miter lim="400000"/>
          </a:ln>
          <a:effectLst>
            <a:outerShdw blurRad="1270000" dist="279400" dir="2700000" rotWithShape="0">
              <a:srgbClr val="000000"/>
            </a:outerShdw>
          </a:effectLst>
        </p:spPr>
      </p:pic>
      <p:sp>
        <p:nvSpPr>
          <p:cNvPr id="152" name="GameX Launcher"/>
          <p:cNvSpPr txBox="1"/>
          <p:nvPr/>
        </p:nvSpPr>
        <p:spPr>
          <a:xfrm>
            <a:off x="9001087" y="8966199"/>
            <a:ext cx="6381826" cy="1016001"/>
          </a:xfrm>
          <a:prstGeom prst="rect">
            <a:avLst/>
          </a:prstGeom>
          <a:ln w="12700">
            <a:miter lim="400000"/>
          </a:ln>
          <a:effectLst>
            <a:outerShdw blurRad="863600" dist="635000" dir="2700000" rotWithShape="0">
              <a:srgbClr val="000000">
                <a:alpha val="79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GameX Launcher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72343"/>
            <a:ext cx="20916900" cy="11765757"/>
          </a:xfrm>
          <a:prstGeom prst="rect">
            <a:avLst/>
          </a:prstGeom>
          <a:ln w="12700">
            <a:miter lim="400000"/>
          </a:ln>
          <a:effectLst>
            <a:outerShdw blurRad="647700" dir="2700000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72343"/>
            <a:ext cx="20916900" cy="11765757"/>
          </a:xfrm>
          <a:prstGeom prst="rect">
            <a:avLst/>
          </a:prstGeom>
          <a:ln w="12700">
            <a:miter lim="400000"/>
          </a:ln>
          <a:effectLst>
            <a:outerShdw blurRad="647700" dir="2700000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72343"/>
            <a:ext cx="20916900" cy="11765757"/>
          </a:xfrm>
          <a:prstGeom prst="rect">
            <a:avLst/>
          </a:prstGeom>
          <a:ln w="12700">
            <a:miter lim="400000"/>
          </a:ln>
          <a:effectLst>
            <a:outerShdw blurRad="647700" dir="2700000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72343"/>
            <a:ext cx="20916900" cy="11765757"/>
          </a:xfrm>
          <a:prstGeom prst="rect">
            <a:avLst/>
          </a:prstGeom>
          <a:ln w="12700">
            <a:miter lim="400000"/>
          </a:ln>
          <a:effectLst>
            <a:outerShdw blurRad="647700" dir="2700000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ototype"/>
          <p:cNvSpPr txBox="1">
            <a:spLocks noGrp="1"/>
          </p:cNvSpPr>
          <p:nvPr>
            <p:ph type="ctrTitle"/>
          </p:nvPr>
        </p:nvSpPr>
        <p:spPr>
          <a:xfrm>
            <a:off x="1270000" y="520700"/>
            <a:ext cx="21844000" cy="2070100"/>
          </a:xfrm>
          <a:prstGeom prst="rect">
            <a:avLst/>
          </a:prstGeom>
        </p:spPr>
        <p:txBody>
          <a:bodyPr/>
          <a:lstStyle/>
          <a:p>
            <a:r>
              <a:t>Prototype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toryboard 1"/>
          <p:cNvSpPr txBox="1">
            <a:spLocks noGrp="1"/>
          </p:cNvSpPr>
          <p:nvPr>
            <p:ph type="ctrTitle"/>
          </p:nvPr>
        </p:nvSpPr>
        <p:spPr>
          <a:xfrm>
            <a:off x="1270000" y="546100"/>
            <a:ext cx="21844000" cy="2044700"/>
          </a:xfrm>
          <a:prstGeom prst="rect">
            <a:avLst/>
          </a:prstGeom>
        </p:spPr>
        <p:txBody>
          <a:bodyPr/>
          <a:lstStyle/>
          <a:p>
            <a:r>
              <a:t>Storyboard 1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3228975"/>
            <a:ext cx="17576800" cy="9886950"/>
          </a:xfrm>
          <a:prstGeom prst="rect">
            <a:avLst/>
          </a:prstGeom>
          <a:ln w="12700">
            <a:miter lim="400000"/>
          </a:ln>
          <a:effectLst>
            <a:outerShdw blurRad="990600" dist="88900" dir="2700000" rotWithShape="0">
              <a:srgbClr val="000000">
                <a:alpha val="57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toryboard 2"/>
          <p:cNvSpPr txBox="1">
            <a:spLocks noGrp="1"/>
          </p:cNvSpPr>
          <p:nvPr>
            <p:ph type="ctrTitle"/>
          </p:nvPr>
        </p:nvSpPr>
        <p:spPr>
          <a:xfrm>
            <a:off x="1270000" y="546100"/>
            <a:ext cx="21844000" cy="2044700"/>
          </a:xfrm>
          <a:prstGeom prst="rect">
            <a:avLst/>
          </a:prstGeom>
        </p:spPr>
        <p:txBody>
          <a:bodyPr/>
          <a:lstStyle/>
          <a:p>
            <a:r>
              <a:t>Storyboard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405EF-60C0-4F0F-8358-602C3FE8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16" y="3509282"/>
            <a:ext cx="16394177" cy="9117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rototype"/>
          <p:cNvSpPr txBox="1">
            <a:spLocks noGrp="1"/>
          </p:cNvSpPr>
          <p:nvPr>
            <p:ph type="ctrTitle"/>
          </p:nvPr>
        </p:nvSpPr>
        <p:spPr>
          <a:xfrm>
            <a:off x="1270000" y="520700"/>
            <a:ext cx="21844000" cy="2070100"/>
          </a:xfrm>
          <a:prstGeom prst="rect">
            <a:avLst/>
          </a:prstGeom>
        </p:spPr>
        <p:txBody>
          <a:bodyPr/>
          <a:lstStyle/>
          <a:p>
            <a:r>
              <a:t>Prototype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963" y="3924039"/>
            <a:ext cx="11439706" cy="9791961"/>
          </a:xfrm>
          <a:prstGeom prst="rect">
            <a:avLst/>
          </a:prstGeom>
          <a:ln w="12700">
            <a:miter lim="400000"/>
          </a:ln>
          <a:effectLst>
            <a:outerShdw blurRad="698500" dist="76200" dir="2700000" rotWithShape="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72343"/>
            <a:ext cx="20916900" cy="11765757"/>
          </a:xfrm>
          <a:prstGeom prst="rect">
            <a:avLst/>
          </a:prstGeom>
          <a:ln w="12700">
            <a:miter lim="400000"/>
          </a:ln>
          <a:effectLst>
            <a:outerShdw blurRad="647700" dir="2700000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72343"/>
            <a:ext cx="20916900" cy="11765757"/>
          </a:xfrm>
          <a:prstGeom prst="rect">
            <a:avLst/>
          </a:prstGeom>
          <a:ln w="12700">
            <a:miter lim="400000"/>
          </a:ln>
          <a:effectLst>
            <a:outerShdw blurRad="647700" dir="2700000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72343"/>
            <a:ext cx="20916900" cy="11765757"/>
          </a:xfrm>
          <a:prstGeom prst="rect">
            <a:avLst/>
          </a:prstGeom>
          <a:ln w="12700">
            <a:miter lim="400000"/>
          </a:ln>
          <a:effectLst>
            <a:outerShdw blurRad="647700" dir="2700000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72343"/>
            <a:ext cx="20916900" cy="11765757"/>
          </a:xfrm>
          <a:prstGeom prst="rect">
            <a:avLst/>
          </a:prstGeom>
          <a:ln w="12700">
            <a:miter lim="400000"/>
          </a:ln>
          <a:effectLst>
            <a:outerShdw blurRad="647700" dir="2700000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972343"/>
            <a:ext cx="20916900" cy="11765757"/>
          </a:xfrm>
          <a:prstGeom prst="rect">
            <a:avLst/>
          </a:prstGeom>
          <a:ln w="12700">
            <a:miter lim="400000"/>
          </a:ln>
          <a:effectLst>
            <a:outerShdw blurRad="647700" dir="2700000" rotWithShape="0">
              <a:srgbClr val="000000"/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Custom</PresentationFormat>
  <Paragraphs>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Graphik</vt:lpstr>
      <vt:lpstr>Graphik Medium</vt:lpstr>
      <vt:lpstr>Graphik Semibold</vt:lpstr>
      <vt:lpstr>Helvetica</vt:lpstr>
      <vt:lpstr>Helvetica Neue</vt:lpstr>
      <vt:lpstr>22_ColorGradient</vt:lpstr>
      <vt:lpstr>PowerPoint Presentation</vt:lpstr>
      <vt:lpstr>Storyboard 1</vt:lpstr>
      <vt:lpstr>Storyboard 2</vt:lpstr>
      <vt:lpstr>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Rugved Parab</cp:lastModifiedBy>
  <cp:revision>1</cp:revision>
  <dcterms:modified xsi:type="dcterms:W3CDTF">2021-06-03T15:27:14Z</dcterms:modified>
</cp:coreProperties>
</file>